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8" r:id="rId3"/>
    <p:sldId id="267" r:id="rId4"/>
    <p:sldId id="26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6B43E"/>
    <a:srgbClr val="6AC694"/>
    <a:srgbClr val="68C86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8" d="100"/>
          <a:sy n="48" d="100"/>
        </p:scale>
        <p:origin x="162" y="1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726350-361E-42E0-B9F7-8C4C9E4E72BB}"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A6121FC0-46BA-41DA-9A9E-3D81C3972277}" type="pres">
      <dgm:prSet presAssocID="{78726350-361E-42E0-B9F7-8C4C9E4E72BB}" presName="linear" presStyleCnt="0">
        <dgm:presLayoutVars>
          <dgm:animLvl val="lvl"/>
          <dgm:resizeHandles val="exact"/>
        </dgm:presLayoutVars>
      </dgm:prSet>
      <dgm:spPr/>
    </dgm:pt>
  </dgm:ptLst>
  <dgm:cxnLst>
    <dgm:cxn modelId="{1FC003A2-7270-40E0-BD1D-9086B5C9823F}" type="presOf" srcId="{78726350-361E-42E0-B9F7-8C4C9E4E72BB}" destId="{A6121FC0-46BA-41DA-9A9E-3D81C3972277}"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91380-CE81-4D98-8EA8-F9131E24776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A5E8F4B-133F-4CD1-99E6-F163F895CE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736584B-A85D-461F-A1CD-3504F83777C2}"/>
              </a:ext>
            </a:extLst>
          </p:cNvPr>
          <p:cNvSpPr>
            <a:spLocks noGrp="1"/>
          </p:cNvSpPr>
          <p:nvPr>
            <p:ph type="dt" sz="half" idx="10"/>
          </p:nvPr>
        </p:nvSpPr>
        <p:spPr/>
        <p:txBody>
          <a:bodyPr/>
          <a:lstStyle/>
          <a:p>
            <a:fld id="{DD0AEFAF-ECA0-4B61-B42E-DB18E4011695}" type="datetimeFigureOut">
              <a:rPr lang="en-GB" smtClean="0"/>
              <a:t>21/09/2021</a:t>
            </a:fld>
            <a:endParaRPr lang="en-GB"/>
          </a:p>
        </p:txBody>
      </p:sp>
      <p:sp>
        <p:nvSpPr>
          <p:cNvPr id="5" name="Footer Placeholder 4">
            <a:extLst>
              <a:ext uri="{FF2B5EF4-FFF2-40B4-BE49-F238E27FC236}">
                <a16:creationId xmlns:a16="http://schemas.microsoft.com/office/drawing/2014/main" id="{D776A9E7-0EEB-4443-8BBE-82D013EAF4E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78B9069-A055-4BD2-BF32-F507C66A53B8}"/>
              </a:ext>
            </a:extLst>
          </p:cNvPr>
          <p:cNvSpPr>
            <a:spLocks noGrp="1"/>
          </p:cNvSpPr>
          <p:nvPr>
            <p:ph type="sldNum" sz="quarter" idx="12"/>
          </p:nvPr>
        </p:nvSpPr>
        <p:spPr/>
        <p:txBody>
          <a:bodyPr/>
          <a:lstStyle/>
          <a:p>
            <a:fld id="{4E51CBD4-AEB6-4CF3-A55F-BC86F031A8EA}" type="slidenum">
              <a:rPr lang="en-GB" smtClean="0"/>
              <a:t>‹#›</a:t>
            </a:fld>
            <a:endParaRPr lang="en-GB"/>
          </a:p>
        </p:txBody>
      </p:sp>
    </p:spTree>
    <p:extLst>
      <p:ext uri="{BB962C8B-B14F-4D97-AF65-F5344CB8AC3E}">
        <p14:creationId xmlns:p14="http://schemas.microsoft.com/office/powerpoint/2010/main" val="2611072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A579A-6C46-4957-8FD5-07AF7F52AF4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CC4B47E-0F63-47C5-9E1D-5513BE1078D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F6F8FE5-3B4C-42B2-81AF-BFC15563FCA9}"/>
              </a:ext>
            </a:extLst>
          </p:cNvPr>
          <p:cNvSpPr>
            <a:spLocks noGrp="1"/>
          </p:cNvSpPr>
          <p:nvPr>
            <p:ph type="dt" sz="half" idx="10"/>
          </p:nvPr>
        </p:nvSpPr>
        <p:spPr/>
        <p:txBody>
          <a:bodyPr/>
          <a:lstStyle/>
          <a:p>
            <a:fld id="{DD0AEFAF-ECA0-4B61-B42E-DB18E4011695}" type="datetimeFigureOut">
              <a:rPr lang="en-GB" smtClean="0"/>
              <a:t>21/09/2021</a:t>
            </a:fld>
            <a:endParaRPr lang="en-GB"/>
          </a:p>
        </p:txBody>
      </p:sp>
      <p:sp>
        <p:nvSpPr>
          <p:cNvPr id="5" name="Footer Placeholder 4">
            <a:extLst>
              <a:ext uri="{FF2B5EF4-FFF2-40B4-BE49-F238E27FC236}">
                <a16:creationId xmlns:a16="http://schemas.microsoft.com/office/drawing/2014/main" id="{692F5BF6-F0E6-47A5-960F-DA275F257C6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EAB1D9E-4851-44DE-A760-071643EEE6C4}"/>
              </a:ext>
            </a:extLst>
          </p:cNvPr>
          <p:cNvSpPr>
            <a:spLocks noGrp="1"/>
          </p:cNvSpPr>
          <p:nvPr>
            <p:ph type="sldNum" sz="quarter" idx="12"/>
          </p:nvPr>
        </p:nvSpPr>
        <p:spPr/>
        <p:txBody>
          <a:bodyPr/>
          <a:lstStyle/>
          <a:p>
            <a:fld id="{4E51CBD4-AEB6-4CF3-A55F-BC86F031A8EA}" type="slidenum">
              <a:rPr lang="en-GB" smtClean="0"/>
              <a:t>‹#›</a:t>
            </a:fld>
            <a:endParaRPr lang="en-GB"/>
          </a:p>
        </p:txBody>
      </p:sp>
    </p:spTree>
    <p:extLst>
      <p:ext uri="{BB962C8B-B14F-4D97-AF65-F5344CB8AC3E}">
        <p14:creationId xmlns:p14="http://schemas.microsoft.com/office/powerpoint/2010/main" val="1656649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5B26D88-B41C-4563-A1EF-AF76B7FF476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A607323-6138-4C08-85A8-55024B31C86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926A367-4656-4382-A04A-60511921E5C9}"/>
              </a:ext>
            </a:extLst>
          </p:cNvPr>
          <p:cNvSpPr>
            <a:spLocks noGrp="1"/>
          </p:cNvSpPr>
          <p:nvPr>
            <p:ph type="dt" sz="half" idx="10"/>
          </p:nvPr>
        </p:nvSpPr>
        <p:spPr/>
        <p:txBody>
          <a:bodyPr/>
          <a:lstStyle/>
          <a:p>
            <a:fld id="{DD0AEFAF-ECA0-4B61-B42E-DB18E4011695}" type="datetimeFigureOut">
              <a:rPr lang="en-GB" smtClean="0"/>
              <a:t>21/09/2021</a:t>
            </a:fld>
            <a:endParaRPr lang="en-GB"/>
          </a:p>
        </p:txBody>
      </p:sp>
      <p:sp>
        <p:nvSpPr>
          <p:cNvPr id="5" name="Footer Placeholder 4">
            <a:extLst>
              <a:ext uri="{FF2B5EF4-FFF2-40B4-BE49-F238E27FC236}">
                <a16:creationId xmlns:a16="http://schemas.microsoft.com/office/drawing/2014/main" id="{23D66E84-1F75-49F8-8F07-E6A813ED855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87A9D4F-EA5F-47FC-AED8-F433CD99CAD5}"/>
              </a:ext>
            </a:extLst>
          </p:cNvPr>
          <p:cNvSpPr>
            <a:spLocks noGrp="1"/>
          </p:cNvSpPr>
          <p:nvPr>
            <p:ph type="sldNum" sz="quarter" idx="12"/>
          </p:nvPr>
        </p:nvSpPr>
        <p:spPr/>
        <p:txBody>
          <a:bodyPr/>
          <a:lstStyle/>
          <a:p>
            <a:fld id="{4E51CBD4-AEB6-4CF3-A55F-BC86F031A8EA}" type="slidenum">
              <a:rPr lang="en-GB" smtClean="0"/>
              <a:t>‹#›</a:t>
            </a:fld>
            <a:endParaRPr lang="en-GB"/>
          </a:p>
        </p:txBody>
      </p:sp>
    </p:spTree>
    <p:extLst>
      <p:ext uri="{BB962C8B-B14F-4D97-AF65-F5344CB8AC3E}">
        <p14:creationId xmlns:p14="http://schemas.microsoft.com/office/powerpoint/2010/main" val="2696565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19B18-1262-48A6-8CA8-BCB212E1297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9A21CEE-728B-4D92-A83D-F58A3DBD2B0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D65CCBB-E985-4403-AD1B-49123E4FD975}"/>
              </a:ext>
            </a:extLst>
          </p:cNvPr>
          <p:cNvSpPr>
            <a:spLocks noGrp="1"/>
          </p:cNvSpPr>
          <p:nvPr>
            <p:ph type="dt" sz="half" idx="10"/>
          </p:nvPr>
        </p:nvSpPr>
        <p:spPr/>
        <p:txBody>
          <a:bodyPr/>
          <a:lstStyle/>
          <a:p>
            <a:fld id="{DD0AEFAF-ECA0-4B61-B42E-DB18E4011695}" type="datetimeFigureOut">
              <a:rPr lang="en-GB" smtClean="0"/>
              <a:t>21/09/2021</a:t>
            </a:fld>
            <a:endParaRPr lang="en-GB"/>
          </a:p>
        </p:txBody>
      </p:sp>
      <p:sp>
        <p:nvSpPr>
          <p:cNvPr id="5" name="Footer Placeholder 4">
            <a:extLst>
              <a:ext uri="{FF2B5EF4-FFF2-40B4-BE49-F238E27FC236}">
                <a16:creationId xmlns:a16="http://schemas.microsoft.com/office/drawing/2014/main" id="{9B83EBF5-3D14-46EC-847E-B0A4F62792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D8465F4-D90E-4C75-8148-5E5495930B7B}"/>
              </a:ext>
            </a:extLst>
          </p:cNvPr>
          <p:cNvSpPr>
            <a:spLocks noGrp="1"/>
          </p:cNvSpPr>
          <p:nvPr>
            <p:ph type="sldNum" sz="quarter" idx="12"/>
          </p:nvPr>
        </p:nvSpPr>
        <p:spPr/>
        <p:txBody>
          <a:bodyPr/>
          <a:lstStyle/>
          <a:p>
            <a:fld id="{4E51CBD4-AEB6-4CF3-A55F-BC86F031A8EA}" type="slidenum">
              <a:rPr lang="en-GB" smtClean="0"/>
              <a:t>‹#›</a:t>
            </a:fld>
            <a:endParaRPr lang="en-GB"/>
          </a:p>
        </p:txBody>
      </p:sp>
    </p:spTree>
    <p:extLst>
      <p:ext uri="{BB962C8B-B14F-4D97-AF65-F5344CB8AC3E}">
        <p14:creationId xmlns:p14="http://schemas.microsoft.com/office/powerpoint/2010/main" val="3190708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BFA34-98BA-4B28-AA73-A6A095CA804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7A57040-CBBC-480C-9233-327B9AA5C95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DB289D4-F633-487B-AE10-7AFBE5D8C531}"/>
              </a:ext>
            </a:extLst>
          </p:cNvPr>
          <p:cNvSpPr>
            <a:spLocks noGrp="1"/>
          </p:cNvSpPr>
          <p:nvPr>
            <p:ph type="dt" sz="half" idx="10"/>
          </p:nvPr>
        </p:nvSpPr>
        <p:spPr/>
        <p:txBody>
          <a:bodyPr/>
          <a:lstStyle/>
          <a:p>
            <a:fld id="{DD0AEFAF-ECA0-4B61-B42E-DB18E4011695}" type="datetimeFigureOut">
              <a:rPr lang="en-GB" smtClean="0"/>
              <a:t>21/09/2021</a:t>
            </a:fld>
            <a:endParaRPr lang="en-GB"/>
          </a:p>
        </p:txBody>
      </p:sp>
      <p:sp>
        <p:nvSpPr>
          <p:cNvPr id="5" name="Footer Placeholder 4">
            <a:extLst>
              <a:ext uri="{FF2B5EF4-FFF2-40B4-BE49-F238E27FC236}">
                <a16:creationId xmlns:a16="http://schemas.microsoft.com/office/drawing/2014/main" id="{BFB38AE2-524F-4332-8A84-380CF166729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AC39E98-3E32-40F4-B30C-44FAC6CD5EB4}"/>
              </a:ext>
            </a:extLst>
          </p:cNvPr>
          <p:cNvSpPr>
            <a:spLocks noGrp="1"/>
          </p:cNvSpPr>
          <p:nvPr>
            <p:ph type="sldNum" sz="quarter" idx="12"/>
          </p:nvPr>
        </p:nvSpPr>
        <p:spPr/>
        <p:txBody>
          <a:bodyPr/>
          <a:lstStyle/>
          <a:p>
            <a:fld id="{4E51CBD4-AEB6-4CF3-A55F-BC86F031A8EA}" type="slidenum">
              <a:rPr lang="en-GB" smtClean="0"/>
              <a:t>‹#›</a:t>
            </a:fld>
            <a:endParaRPr lang="en-GB"/>
          </a:p>
        </p:txBody>
      </p:sp>
    </p:spTree>
    <p:extLst>
      <p:ext uri="{BB962C8B-B14F-4D97-AF65-F5344CB8AC3E}">
        <p14:creationId xmlns:p14="http://schemas.microsoft.com/office/powerpoint/2010/main" val="840591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7520E-9A1A-411E-928E-43D9725690C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4503251-AF44-4859-BC2B-F7B6C8894B7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42D90A9-C49A-4FBC-99D6-18DAFDB0EA7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94E7DC0-7F6B-4FF7-8168-E4380C4CC5C8}"/>
              </a:ext>
            </a:extLst>
          </p:cNvPr>
          <p:cNvSpPr>
            <a:spLocks noGrp="1"/>
          </p:cNvSpPr>
          <p:nvPr>
            <p:ph type="dt" sz="half" idx="10"/>
          </p:nvPr>
        </p:nvSpPr>
        <p:spPr/>
        <p:txBody>
          <a:bodyPr/>
          <a:lstStyle/>
          <a:p>
            <a:fld id="{DD0AEFAF-ECA0-4B61-B42E-DB18E4011695}" type="datetimeFigureOut">
              <a:rPr lang="en-GB" smtClean="0"/>
              <a:t>21/09/2021</a:t>
            </a:fld>
            <a:endParaRPr lang="en-GB"/>
          </a:p>
        </p:txBody>
      </p:sp>
      <p:sp>
        <p:nvSpPr>
          <p:cNvPr id="6" name="Footer Placeholder 5">
            <a:extLst>
              <a:ext uri="{FF2B5EF4-FFF2-40B4-BE49-F238E27FC236}">
                <a16:creationId xmlns:a16="http://schemas.microsoft.com/office/drawing/2014/main" id="{C75290AE-C151-41E9-B6EB-6BBD44E0C8A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917AB7D-D8B6-4E22-ADAB-5A3FC9B7558D}"/>
              </a:ext>
            </a:extLst>
          </p:cNvPr>
          <p:cNvSpPr>
            <a:spLocks noGrp="1"/>
          </p:cNvSpPr>
          <p:nvPr>
            <p:ph type="sldNum" sz="quarter" idx="12"/>
          </p:nvPr>
        </p:nvSpPr>
        <p:spPr/>
        <p:txBody>
          <a:bodyPr/>
          <a:lstStyle/>
          <a:p>
            <a:fld id="{4E51CBD4-AEB6-4CF3-A55F-BC86F031A8EA}" type="slidenum">
              <a:rPr lang="en-GB" smtClean="0"/>
              <a:t>‹#›</a:t>
            </a:fld>
            <a:endParaRPr lang="en-GB"/>
          </a:p>
        </p:txBody>
      </p:sp>
    </p:spTree>
    <p:extLst>
      <p:ext uri="{BB962C8B-B14F-4D97-AF65-F5344CB8AC3E}">
        <p14:creationId xmlns:p14="http://schemas.microsoft.com/office/powerpoint/2010/main" val="2323616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23C47-CE0C-415D-A8C1-AEA2FEE3F26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4515836-9575-47AE-93C8-46AE2A9B346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4BF67F8-2A37-4E4A-AB19-1633120FBAF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061B5ED-C562-4749-A176-B38D7495C9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6DABBD7-01AC-4597-9DD2-6130EEE24B0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00886CE-97F7-4FF7-A051-249D00690C35}"/>
              </a:ext>
            </a:extLst>
          </p:cNvPr>
          <p:cNvSpPr>
            <a:spLocks noGrp="1"/>
          </p:cNvSpPr>
          <p:nvPr>
            <p:ph type="dt" sz="half" idx="10"/>
          </p:nvPr>
        </p:nvSpPr>
        <p:spPr/>
        <p:txBody>
          <a:bodyPr/>
          <a:lstStyle/>
          <a:p>
            <a:fld id="{DD0AEFAF-ECA0-4B61-B42E-DB18E4011695}" type="datetimeFigureOut">
              <a:rPr lang="en-GB" smtClean="0"/>
              <a:t>21/09/2021</a:t>
            </a:fld>
            <a:endParaRPr lang="en-GB"/>
          </a:p>
        </p:txBody>
      </p:sp>
      <p:sp>
        <p:nvSpPr>
          <p:cNvPr id="8" name="Footer Placeholder 7">
            <a:extLst>
              <a:ext uri="{FF2B5EF4-FFF2-40B4-BE49-F238E27FC236}">
                <a16:creationId xmlns:a16="http://schemas.microsoft.com/office/drawing/2014/main" id="{C0778D19-B0EE-439E-945E-730496F3C12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CD71DD0-52AE-47DF-A679-4A062EB7217E}"/>
              </a:ext>
            </a:extLst>
          </p:cNvPr>
          <p:cNvSpPr>
            <a:spLocks noGrp="1"/>
          </p:cNvSpPr>
          <p:nvPr>
            <p:ph type="sldNum" sz="quarter" idx="12"/>
          </p:nvPr>
        </p:nvSpPr>
        <p:spPr/>
        <p:txBody>
          <a:bodyPr/>
          <a:lstStyle/>
          <a:p>
            <a:fld id="{4E51CBD4-AEB6-4CF3-A55F-BC86F031A8EA}" type="slidenum">
              <a:rPr lang="en-GB" smtClean="0"/>
              <a:t>‹#›</a:t>
            </a:fld>
            <a:endParaRPr lang="en-GB"/>
          </a:p>
        </p:txBody>
      </p:sp>
    </p:spTree>
    <p:extLst>
      <p:ext uri="{BB962C8B-B14F-4D97-AF65-F5344CB8AC3E}">
        <p14:creationId xmlns:p14="http://schemas.microsoft.com/office/powerpoint/2010/main" val="474695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D6935-2A60-4601-A3BF-A7B3611B6F9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FEB25D4-FBED-41D4-838D-EB9A37219BB5}"/>
              </a:ext>
            </a:extLst>
          </p:cNvPr>
          <p:cNvSpPr>
            <a:spLocks noGrp="1"/>
          </p:cNvSpPr>
          <p:nvPr>
            <p:ph type="dt" sz="half" idx="10"/>
          </p:nvPr>
        </p:nvSpPr>
        <p:spPr/>
        <p:txBody>
          <a:bodyPr/>
          <a:lstStyle/>
          <a:p>
            <a:fld id="{DD0AEFAF-ECA0-4B61-B42E-DB18E4011695}" type="datetimeFigureOut">
              <a:rPr lang="en-GB" smtClean="0"/>
              <a:t>21/09/2021</a:t>
            </a:fld>
            <a:endParaRPr lang="en-GB"/>
          </a:p>
        </p:txBody>
      </p:sp>
      <p:sp>
        <p:nvSpPr>
          <p:cNvPr id="4" name="Footer Placeholder 3">
            <a:extLst>
              <a:ext uri="{FF2B5EF4-FFF2-40B4-BE49-F238E27FC236}">
                <a16:creationId xmlns:a16="http://schemas.microsoft.com/office/drawing/2014/main" id="{B244E46D-71C1-4D12-9520-CCD236EA166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1D9528B-5102-4D86-846F-E5CA66A3EE6D}"/>
              </a:ext>
            </a:extLst>
          </p:cNvPr>
          <p:cNvSpPr>
            <a:spLocks noGrp="1"/>
          </p:cNvSpPr>
          <p:nvPr>
            <p:ph type="sldNum" sz="quarter" idx="12"/>
          </p:nvPr>
        </p:nvSpPr>
        <p:spPr/>
        <p:txBody>
          <a:bodyPr/>
          <a:lstStyle/>
          <a:p>
            <a:fld id="{4E51CBD4-AEB6-4CF3-A55F-BC86F031A8EA}" type="slidenum">
              <a:rPr lang="en-GB" smtClean="0"/>
              <a:t>‹#›</a:t>
            </a:fld>
            <a:endParaRPr lang="en-GB"/>
          </a:p>
        </p:txBody>
      </p:sp>
    </p:spTree>
    <p:extLst>
      <p:ext uri="{BB962C8B-B14F-4D97-AF65-F5344CB8AC3E}">
        <p14:creationId xmlns:p14="http://schemas.microsoft.com/office/powerpoint/2010/main" val="26156027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02E8C6A-89CC-4045-8162-BC8BAADDEBD8}"/>
              </a:ext>
            </a:extLst>
          </p:cNvPr>
          <p:cNvSpPr>
            <a:spLocks noGrp="1"/>
          </p:cNvSpPr>
          <p:nvPr>
            <p:ph type="dt" sz="half" idx="10"/>
          </p:nvPr>
        </p:nvSpPr>
        <p:spPr/>
        <p:txBody>
          <a:bodyPr/>
          <a:lstStyle/>
          <a:p>
            <a:fld id="{DD0AEFAF-ECA0-4B61-B42E-DB18E4011695}" type="datetimeFigureOut">
              <a:rPr lang="en-GB" smtClean="0"/>
              <a:t>21/09/2021</a:t>
            </a:fld>
            <a:endParaRPr lang="en-GB"/>
          </a:p>
        </p:txBody>
      </p:sp>
      <p:sp>
        <p:nvSpPr>
          <p:cNvPr id="3" name="Footer Placeholder 2">
            <a:extLst>
              <a:ext uri="{FF2B5EF4-FFF2-40B4-BE49-F238E27FC236}">
                <a16:creationId xmlns:a16="http://schemas.microsoft.com/office/drawing/2014/main" id="{4711A673-7533-4A08-B4FB-E19BBD3A229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221CDB3-1B21-4820-8554-32C9DEFA7700}"/>
              </a:ext>
            </a:extLst>
          </p:cNvPr>
          <p:cNvSpPr>
            <a:spLocks noGrp="1"/>
          </p:cNvSpPr>
          <p:nvPr>
            <p:ph type="sldNum" sz="quarter" idx="12"/>
          </p:nvPr>
        </p:nvSpPr>
        <p:spPr/>
        <p:txBody>
          <a:bodyPr/>
          <a:lstStyle/>
          <a:p>
            <a:fld id="{4E51CBD4-AEB6-4CF3-A55F-BC86F031A8EA}" type="slidenum">
              <a:rPr lang="en-GB" smtClean="0"/>
              <a:t>‹#›</a:t>
            </a:fld>
            <a:endParaRPr lang="en-GB"/>
          </a:p>
        </p:txBody>
      </p:sp>
    </p:spTree>
    <p:extLst>
      <p:ext uri="{BB962C8B-B14F-4D97-AF65-F5344CB8AC3E}">
        <p14:creationId xmlns:p14="http://schemas.microsoft.com/office/powerpoint/2010/main" val="1476736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1BFEF-18A7-4960-9AA4-CAF93DDCE7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0308615-1443-4D0D-9A5C-3643A35AC5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4502169-A474-4F57-A320-C9CB6495A1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3CF0668-5A3E-4509-813D-24075518528A}"/>
              </a:ext>
            </a:extLst>
          </p:cNvPr>
          <p:cNvSpPr>
            <a:spLocks noGrp="1"/>
          </p:cNvSpPr>
          <p:nvPr>
            <p:ph type="dt" sz="half" idx="10"/>
          </p:nvPr>
        </p:nvSpPr>
        <p:spPr/>
        <p:txBody>
          <a:bodyPr/>
          <a:lstStyle/>
          <a:p>
            <a:fld id="{DD0AEFAF-ECA0-4B61-B42E-DB18E4011695}" type="datetimeFigureOut">
              <a:rPr lang="en-GB" smtClean="0"/>
              <a:t>21/09/2021</a:t>
            </a:fld>
            <a:endParaRPr lang="en-GB"/>
          </a:p>
        </p:txBody>
      </p:sp>
      <p:sp>
        <p:nvSpPr>
          <p:cNvPr id="6" name="Footer Placeholder 5">
            <a:extLst>
              <a:ext uri="{FF2B5EF4-FFF2-40B4-BE49-F238E27FC236}">
                <a16:creationId xmlns:a16="http://schemas.microsoft.com/office/drawing/2014/main" id="{E5A41D51-E009-43A0-B872-40A5A096A3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2CA8CAB-EF82-4AFA-8DE2-81D217540E6D}"/>
              </a:ext>
            </a:extLst>
          </p:cNvPr>
          <p:cNvSpPr>
            <a:spLocks noGrp="1"/>
          </p:cNvSpPr>
          <p:nvPr>
            <p:ph type="sldNum" sz="quarter" idx="12"/>
          </p:nvPr>
        </p:nvSpPr>
        <p:spPr/>
        <p:txBody>
          <a:bodyPr/>
          <a:lstStyle/>
          <a:p>
            <a:fld id="{4E51CBD4-AEB6-4CF3-A55F-BC86F031A8EA}" type="slidenum">
              <a:rPr lang="en-GB" smtClean="0"/>
              <a:t>‹#›</a:t>
            </a:fld>
            <a:endParaRPr lang="en-GB"/>
          </a:p>
        </p:txBody>
      </p:sp>
    </p:spTree>
    <p:extLst>
      <p:ext uri="{BB962C8B-B14F-4D97-AF65-F5344CB8AC3E}">
        <p14:creationId xmlns:p14="http://schemas.microsoft.com/office/powerpoint/2010/main" val="2259429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88165-1702-44A2-B2D5-233159B898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17EAC41-BBFE-4534-8CF1-0D24FE93B6C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7FBAE08-1E1C-444B-913C-854C1C7BEC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D84D0AA-F059-4024-B31A-8226B1890F02}"/>
              </a:ext>
            </a:extLst>
          </p:cNvPr>
          <p:cNvSpPr>
            <a:spLocks noGrp="1"/>
          </p:cNvSpPr>
          <p:nvPr>
            <p:ph type="dt" sz="half" idx="10"/>
          </p:nvPr>
        </p:nvSpPr>
        <p:spPr/>
        <p:txBody>
          <a:bodyPr/>
          <a:lstStyle/>
          <a:p>
            <a:fld id="{DD0AEFAF-ECA0-4B61-B42E-DB18E4011695}" type="datetimeFigureOut">
              <a:rPr lang="en-GB" smtClean="0"/>
              <a:t>21/09/2021</a:t>
            </a:fld>
            <a:endParaRPr lang="en-GB"/>
          </a:p>
        </p:txBody>
      </p:sp>
      <p:sp>
        <p:nvSpPr>
          <p:cNvPr id="6" name="Footer Placeholder 5">
            <a:extLst>
              <a:ext uri="{FF2B5EF4-FFF2-40B4-BE49-F238E27FC236}">
                <a16:creationId xmlns:a16="http://schemas.microsoft.com/office/drawing/2014/main" id="{3FF47D68-FADA-4E38-B60C-3D43F7863B7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37D0924-64BD-476F-A9E0-770465D1D738}"/>
              </a:ext>
            </a:extLst>
          </p:cNvPr>
          <p:cNvSpPr>
            <a:spLocks noGrp="1"/>
          </p:cNvSpPr>
          <p:nvPr>
            <p:ph type="sldNum" sz="quarter" idx="12"/>
          </p:nvPr>
        </p:nvSpPr>
        <p:spPr/>
        <p:txBody>
          <a:bodyPr/>
          <a:lstStyle/>
          <a:p>
            <a:fld id="{4E51CBD4-AEB6-4CF3-A55F-BC86F031A8EA}" type="slidenum">
              <a:rPr lang="en-GB" smtClean="0"/>
              <a:t>‹#›</a:t>
            </a:fld>
            <a:endParaRPr lang="en-GB"/>
          </a:p>
        </p:txBody>
      </p:sp>
    </p:spTree>
    <p:extLst>
      <p:ext uri="{BB962C8B-B14F-4D97-AF65-F5344CB8AC3E}">
        <p14:creationId xmlns:p14="http://schemas.microsoft.com/office/powerpoint/2010/main" val="2416488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FD47684-7632-422E-AA3E-31377097FD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535E0FA-7A84-4568-872A-152F551379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EFF1EE9-AAC0-4621-A938-A683418BC8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0AEFAF-ECA0-4B61-B42E-DB18E4011695}" type="datetimeFigureOut">
              <a:rPr lang="en-GB" smtClean="0"/>
              <a:t>21/09/2021</a:t>
            </a:fld>
            <a:endParaRPr lang="en-GB"/>
          </a:p>
        </p:txBody>
      </p:sp>
      <p:sp>
        <p:nvSpPr>
          <p:cNvPr id="5" name="Footer Placeholder 4">
            <a:extLst>
              <a:ext uri="{FF2B5EF4-FFF2-40B4-BE49-F238E27FC236}">
                <a16:creationId xmlns:a16="http://schemas.microsoft.com/office/drawing/2014/main" id="{AF04BEB3-B11E-40F9-BF34-A2EC42B5C11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31D9E58-1996-45A2-83B3-FAD50AB5EE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51CBD4-AEB6-4CF3-A55F-BC86F031A8EA}" type="slidenum">
              <a:rPr lang="en-GB" smtClean="0"/>
              <a:t>‹#›</a:t>
            </a:fld>
            <a:endParaRPr lang="en-GB"/>
          </a:p>
        </p:txBody>
      </p:sp>
    </p:spTree>
    <p:extLst>
      <p:ext uri="{BB962C8B-B14F-4D97-AF65-F5344CB8AC3E}">
        <p14:creationId xmlns:p14="http://schemas.microsoft.com/office/powerpoint/2010/main" val="23216052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padlet.com/ddlseffen253/aqjgzhvunic0gfqz"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0E08C05-29AE-4313-AF5F-86EF6B60F586}"/>
              </a:ext>
            </a:extLst>
          </p:cNvPr>
          <p:cNvSpPr>
            <a:spLocks noGrp="1"/>
          </p:cNvSpPr>
          <p:nvPr>
            <p:ph type="title"/>
          </p:nvPr>
        </p:nvSpPr>
        <p:spPr>
          <a:xfrm>
            <a:off x="635000" y="640823"/>
            <a:ext cx="3418659" cy="5583148"/>
          </a:xfrm>
        </p:spPr>
        <p:txBody>
          <a:bodyPr anchor="ctr">
            <a:normAutofit/>
          </a:bodyPr>
          <a:lstStyle/>
          <a:p>
            <a:r>
              <a:rPr lang="en-GB" sz="5400" dirty="0" err="1"/>
              <a:t>Braeview</a:t>
            </a:r>
            <a:r>
              <a:rPr lang="en-GB" sz="5400" dirty="0"/>
              <a:t> Academy Health and Wellbeing</a:t>
            </a:r>
            <a:br>
              <a:rPr lang="en-GB" sz="5400" dirty="0"/>
            </a:br>
            <a:r>
              <a:rPr lang="en-GB" sz="5400" dirty="0"/>
              <a:t>Thematic Review</a:t>
            </a:r>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ABBA2601-8CD6-4382-A5CA-4183882C5DDB}"/>
              </a:ext>
            </a:extLst>
          </p:cNvPr>
          <p:cNvGraphicFramePr>
            <a:graphicFrameLocks noGrp="1"/>
          </p:cNvGraphicFramePr>
          <p:nvPr>
            <p:ph idx="1"/>
            <p:extLst>
              <p:ext uri="{D42A27DB-BD31-4B8C-83A1-F6EECF244321}">
                <p14:modId xmlns:p14="http://schemas.microsoft.com/office/powerpoint/2010/main" val="2917082529"/>
              </p:ext>
            </p:extLst>
          </p:nvPr>
        </p:nvGraphicFramePr>
        <p:xfrm>
          <a:off x="-421287" y="4908883"/>
          <a:ext cx="4708117" cy="43729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AE80D91E-1BD5-4995-92F5-1B77B4808683}"/>
              </a:ext>
            </a:extLst>
          </p:cNvPr>
          <p:cNvSpPr txBox="1"/>
          <p:nvPr/>
        </p:nvSpPr>
        <p:spPr>
          <a:xfrm>
            <a:off x="4809242" y="558215"/>
            <a:ext cx="6747758" cy="5724644"/>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pPr lvl="0"/>
            <a:endParaRPr lang="en-GB" sz="2400" b="1" dirty="0"/>
          </a:p>
          <a:p>
            <a:pPr lvl="0"/>
            <a:r>
              <a:rPr lang="en-GB" sz="2800" b="1" dirty="0"/>
              <a:t>Currently we are reviewing how Braeview Academy supports the Health and Wellbeing of our pupils.</a:t>
            </a:r>
            <a:br>
              <a:rPr lang="en-GB" sz="2800" b="1" dirty="0"/>
            </a:br>
            <a:endParaRPr lang="en-GB" sz="2800" b="1" dirty="0"/>
          </a:p>
          <a:p>
            <a:pPr lvl="0"/>
            <a:r>
              <a:rPr lang="en-GB" sz="2400" b="1" dirty="0"/>
              <a:t>Our three main focus areas are</a:t>
            </a:r>
            <a:r>
              <a:rPr lang="en-GB" sz="2800" b="1" dirty="0"/>
              <a:t>:</a:t>
            </a:r>
          </a:p>
          <a:p>
            <a:pPr lvl="0"/>
            <a:endParaRPr lang="en-GB" sz="2800" b="1" dirty="0"/>
          </a:p>
          <a:p>
            <a:pPr lvl="0"/>
            <a:r>
              <a:rPr lang="en-GB" sz="2000" dirty="0"/>
              <a:t> - Do our nurturing approaches in the classroom support the Health and Wellbeing of our pupils?</a:t>
            </a:r>
          </a:p>
          <a:p>
            <a:pPr lvl="0"/>
            <a:r>
              <a:rPr lang="en-GB" sz="2000" dirty="0"/>
              <a:t> - Do our policies and procedures support the Health and Wellbeing of our pupils?</a:t>
            </a:r>
          </a:p>
          <a:p>
            <a:pPr lvl="0"/>
            <a:r>
              <a:rPr lang="en-GB" sz="2000" dirty="0"/>
              <a:t> - Does our curriculum and wider school life support the Health and Wellbeing of our pupils?</a:t>
            </a:r>
          </a:p>
          <a:p>
            <a:pPr lvl="0"/>
            <a:endParaRPr lang="en-GB" dirty="0"/>
          </a:p>
          <a:p>
            <a:pPr lvl="0"/>
            <a:endParaRPr lang="en-GB" sz="1800" dirty="0"/>
          </a:p>
          <a:p>
            <a:pPr lvl="0"/>
            <a:endParaRPr lang="en-GB" sz="1800" dirty="0"/>
          </a:p>
        </p:txBody>
      </p:sp>
    </p:spTree>
    <p:extLst>
      <p:ext uri="{BB962C8B-B14F-4D97-AF65-F5344CB8AC3E}">
        <p14:creationId xmlns:p14="http://schemas.microsoft.com/office/powerpoint/2010/main" val="2690328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08C05-29AE-4313-AF5F-86EF6B60F586}"/>
              </a:ext>
            </a:extLst>
          </p:cNvPr>
          <p:cNvSpPr>
            <a:spLocks noGrp="1"/>
          </p:cNvSpPr>
          <p:nvPr>
            <p:ph type="title"/>
          </p:nvPr>
        </p:nvSpPr>
        <p:spPr>
          <a:xfrm>
            <a:off x="635000" y="640823"/>
            <a:ext cx="3418659" cy="5583148"/>
          </a:xfrm>
        </p:spPr>
        <p:txBody>
          <a:bodyPr anchor="ctr">
            <a:normAutofit/>
          </a:bodyPr>
          <a:lstStyle/>
          <a:p>
            <a:r>
              <a:rPr lang="en-GB" sz="5400" dirty="0"/>
              <a:t>How will you be involved in our </a:t>
            </a:r>
            <a:br>
              <a:rPr lang="en-GB" sz="5400" dirty="0"/>
            </a:br>
            <a:r>
              <a:rPr lang="en-GB" sz="5400" dirty="0"/>
              <a:t>Thematic Review</a:t>
            </a:r>
          </a:p>
        </p:txBody>
      </p:sp>
      <p:sp>
        <p:nvSpPr>
          <p:cNvPr id="10" name="TextBox 9">
            <a:extLst>
              <a:ext uri="{FF2B5EF4-FFF2-40B4-BE49-F238E27FC236}">
                <a16:creationId xmlns:a16="http://schemas.microsoft.com/office/drawing/2014/main" id="{F04EE451-9390-46BB-95B7-4574BFE1C858}"/>
              </a:ext>
            </a:extLst>
          </p:cNvPr>
          <p:cNvSpPr txBox="1"/>
          <p:nvPr/>
        </p:nvSpPr>
        <p:spPr>
          <a:xfrm>
            <a:off x="4809242" y="558215"/>
            <a:ext cx="6747758" cy="2092881"/>
          </a:xfrm>
          <a:prstGeom prst="rect">
            <a:avLst/>
          </a:prstGeom>
          <a:effectLst>
            <a:softEdge rad="31750"/>
          </a:effectLst>
        </p:spPr>
        <p:style>
          <a:lnRef idx="3">
            <a:schemeClr val="lt1"/>
          </a:lnRef>
          <a:fillRef idx="1">
            <a:schemeClr val="accent5"/>
          </a:fillRef>
          <a:effectRef idx="1">
            <a:schemeClr val="accent5"/>
          </a:effectRef>
          <a:fontRef idx="minor">
            <a:schemeClr val="lt1"/>
          </a:fontRef>
        </p:style>
        <p:txBody>
          <a:bodyPr wrap="square" rtlCol="0">
            <a:spAutoFit/>
          </a:bodyPr>
          <a:lstStyle/>
          <a:p>
            <a:pPr lvl="0"/>
            <a:endParaRPr lang="en-GB" sz="2400" b="1" dirty="0"/>
          </a:p>
          <a:p>
            <a:pPr lvl="0"/>
            <a:r>
              <a:rPr lang="en-GB" sz="4400" b="1" dirty="0"/>
              <a:t> Parent and carer focus  </a:t>
            </a:r>
            <a:br>
              <a:rPr lang="en-GB" sz="4400" b="1" dirty="0"/>
            </a:br>
            <a:r>
              <a:rPr lang="en-GB" sz="4400" b="1" dirty="0"/>
              <a:t> groups</a:t>
            </a:r>
          </a:p>
          <a:p>
            <a:pPr lvl="0"/>
            <a:endParaRPr lang="en-GB" sz="1800" dirty="0"/>
          </a:p>
        </p:txBody>
      </p:sp>
      <p:sp>
        <p:nvSpPr>
          <p:cNvPr id="11" name="TextBox 10">
            <a:extLst>
              <a:ext uri="{FF2B5EF4-FFF2-40B4-BE49-F238E27FC236}">
                <a16:creationId xmlns:a16="http://schemas.microsoft.com/office/drawing/2014/main" id="{244BC6D3-2BA6-4C7F-9F2F-F38982AE4302}"/>
              </a:ext>
            </a:extLst>
          </p:cNvPr>
          <p:cNvSpPr txBox="1"/>
          <p:nvPr/>
        </p:nvSpPr>
        <p:spPr>
          <a:xfrm>
            <a:off x="4809242" y="2844762"/>
            <a:ext cx="6747758" cy="1692771"/>
          </a:xfrm>
          <a:prstGeom prst="rect">
            <a:avLst/>
          </a:prstGeom>
          <a:solidFill>
            <a:srgbClr val="6AC694"/>
          </a:solidFill>
          <a:effectLst>
            <a:softEdge rad="31750"/>
          </a:effectLst>
        </p:spPr>
        <p:style>
          <a:lnRef idx="3">
            <a:schemeClr val="lt1"/>
          </a:lnRef>
          <a:fillRef idx="1">
            <a:schemeClr val="accent5"/>
          </a:fillRef>
          <a:effectRef idx="1">
            <a:schemeClr val="accent5"/>
          </a:effectRef>
          <a:fontRef idx="minor">
            <a:schemeClr val="lt1"/>
          </a:fontRef>
        </p:style>
        <p:txBody>
          <a:bodyPr wrap="square" rtlCol="0">
            <a:spAutoFit/>
          </a:bodyPr>
          <a:lstStyle/>
          <a:p>
            <a:pPr lvl="0"/>
            <a:endParaRPr lang="en-GB" sz="2400" b="1" dirty="0"/>
          </a:p>
          <a:p>
            <a:pPr lvl="0"/>
            <a:r>
              <a:rPr lang="en-GB" sz="4400" b="1" dirty="0"/>
              <a:t> Parent and carer surveys         </a:t>
            </a:r>
          </a:p>
          <a:p>
            <a:pPr lvl="0"/>
            <a:endParaRPr lang="en-GB" sz="1800" dirty="0"/>
          </a:p>
          <a:p>
            <a:pPr lvl="0"/>
            <a:endParaRPr lang="en-GB" sz="1800" dirty="0"/>
          </a:p>
        </p:txBody>
      </p:sp>
      <p:sp>
        <p:nvSpPr>
          <p:cNvPr id="12" name="TextBox 11">
            <a:extLst>
              <a:ext uri="{FF2B5EF4-FFF2-40B4-BE49-F238E27FC236}">
                <a16:creationId xmlns:a16="http://schemas.microsoft.com/office/drawing/2014/main" id="{CC57E900-DC27-42CD-A192-936D848312B5}"/>
              </a:ext>
            </a:extLst>
          </p:cNvPr>
          <p:cNvSpPr txBox="1"/>
          <p:nvPr/>
        </p:nvSpPr>
        <p:spPr>
          <a:xfrm>
            <a:off x="4809242" y="4731199"/>
            <a:ext cx="6747758" cy="1692771"/>
          </a:xfrm>
          <a:prstGeom prst="rect">
            <a:avLst/>
          </a:prstGeom>
          <a:solidFill>
            <a:srgbClr val="76B43E"/>
          </a:solidFill>
          <a:effectLst>
            <a:softEdge rad="31750"/>
          </a:effectLst>
        </p:spPr>
        <p:style>
          <a:lnRef idx="3">
            <a:schemeClr val="lt1"/>
          </a:lnRef>
          <a:fillRef idx="1">
            <a:schemeClr val="accent5"/>
          </a:fillRef>
          <a:effectRef idx="1">
            <a:schemeClr val="accent5"/>
          </a:effectRef>
          <a:fontRef idx="minor">
            <a:schemeClr val="lt1"/>
          </a:fontRef>
        </p:style>
        <p:txBody>
          <a:bodyPr wrap="square" rtlCol="0">
            <a:spAutoFit/>
          </a:bodyPr>
          <a:lstStyle/>
          <a:p>
            <a:pPr lvl="0"/>
            <a:endParaRPr lang="en-GB" sz="2400" b="1" dirty="0"/>
          </a:p>
          <a:p>
            <a:pPr lvl="0"/>
            <a:r>
              <a:rPr lang="en-GB" sz="4400" b="1" dirty="0"/>
              <a:t> Individual discussions</a:t>
            </a:r>
          </a:p>
          <a:p>
            <a:pPr lvl="0"/>
            <a:endParaRPr lang="en-GB" sz="1800" dirty="0"/>
          </a:p>
          <a:p>
            <a:pPr lvl="0"/>
            <a:endParaRPr lang="en-GB" sz="1800" dirty="0"/>
          </a:p>
        </p:txBody>
      </p:sp>
    </p:spTree>
    <p:extLst>
      <p:ext uri="{BB962C8B-B14F-4D97-AF65-F5344CB8AC3E}">
        <p14:creationId xmlns:p14="http://schemas.microsoft.com/office/powerpoint/2010/main" val="1785033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phic 6" descr="Apple">
            <a:extLst>
              <a:ext uri="{FF2B5EF4-FFF2-40B4-BE49-F238E27FC236}">
                <a16:creationId xmlns:a16="http://schemas.microsoft.com/office/drawing/2014/main" id="{F5681A68-6073-4D38-BD9F-F31DFA14270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sp>
        <p:nvSpPr>
          <p:cNvPr id="2" name="Title 1">
            <a:extLst>
              <a:ext uri="{FF2B5EF4-FFF2-40B4-BE49-F238E27FC236}">
                <a16:creationId xmlns:a16="http://schemas.microsoft.com/office/drawing/2014/main" id="{18405222-318E-48DA-A55B-27B7AF201855}"/>
              </a:ext>
            </a:extLst>
          </p:cNvPr>
          <p:cNvSpPr>
            <a:spLocks noGrp="1"/>
          </p:cNvSpPr>
          <p:nvPr>
            <p:ph type="title"/>
          </p:nvPr>
        </p:nvSpPr>
        <p:spPr>
          <a:xfrm>
            <a:off x="4809506" y="522514"/>
            <a:ext cx="6587152" cy="5842659"/>
          </a:xfrm>
        </p:spPr>
        <p:txBody>
          <a:bodyPr vert="horz" lIns="91440" tIns="45720" rIns="91440" bIns="45720" rtlCol="0" anchor="t">
            <a:normAutofit fontScale="90000"/>
          </a:bodyPr>
          <a:lstStyle/>
          <a:p>
            <a:r>
              <a:rPr lang="en-US" sz="3100" kern="1200" dirty="0" err="1">
                <a:solidFill>
                  <a:srgbClr val="000000"/>
                </a:solidFill>
                <a:latin typeface="+mj-lt"/>
                <a:ea typeface="+mj-ea"/>
                <a:cs typeface="+mj-cs"/>
              </a:rPr>
              <a:t>Braeview</a:t>
            </a:r>
            <a:r>
              <a:rPr lang="en-US" sz="3100" kern="1200" dirty="0">
                <a:solidFill>
                  <a:srgbClr val="000000"/>
                </a:solidFill>
                <a:latin typeface="+mj-lt"/>
                <a:ea typeface="+mj-ea"/>
                <a:cs typeface="+mj-cs"/>
              </a:rPr>
              <a:t> Academy has recently created a Health and Wellbeing </a:t>
            </a:r>
            <a:r>
              <a:rPr lang="en-US" sz="3100" dirty="0" err="1">
                <a:solidFill>
                  <a:srgbClr val="000000"/>
                </a:solidFill>
              </a:rPr>
              <a:t>p</a:t>
            </a:r>
            <a:r>
              <a:rPr lang="en-US" sz="3100" kern="1200" dirty="0" err="1">
                <a:solidFill>
                  <a:srgbClr val="000000"/>
                </a:solidFill>
                <a:latin typeface="+mj-lt"/>
                <a:ea typeface="+mj-ea"/>
                <a:cs typeface="+mj-cs"/>
              </a:rPr>
              <a:t>adlet</a:t>
            </a:r>
            <a:r>
              <a:rPr lang="en-US" sz="3100" kern="1200" dirty="0">
                <a:solidFill>
                  <a:srgbClr val="000000"/>
                </a:solidFill>
                <a:latin typeface="+mj-lt"/>
                <a:ea typeface="+mj-ea"/>
                <a:cs typeface="+mj-cs"/>
              </a:rPr>
              <a:t> for parents and </a:t>
            </a:r>
            <a:r>
              <a:rPr lang="en-US" sz="3100" dirty="0" err="1">
                <a:solidFill>
                  <a:srgbClr val="000000"/>
                </a:solidFill>
              </a:rPr>
              <a:t>c</a:t>
            </a:r>
            <a:r>
              <a:rPr lang="en-US" sz="3100" kern="1200" dirty="0" err="1">
                <a:solidFill>
                  <a:srgbClr val="000000"/>
                </a:solidFill>
                <a:latin typeface="+mj-lt"/>
                <a:ea typeface="+mj-ea"/>
                <a:cs typeface="+mj-cs"/>
              </a:rPr>
              <a:t>arers</a:t>
            </a:r>
            <a:r>
              <a:rPr lang="en-US" sz="3100" kern="1200" dirty="0">
                <a:solidFill>
                  <a:srgbClr val="000000"/>
                </a:solidFill>
                <a:latin typeface="+mj-lt"/>
                <a:ea typeface="+mj-ea"/>
                <a:cs typeface="+mj-cs"/>
              </a:rPr>
              <a:t>.</a:t>
            </a:r>
            <a:br>
              <a:rPr lang="en-US" sz="3100" kern="1200" dirty="0">
                <a:solidFill>
                  <a:srgbClr val="000000"/>
                </a:solidFill>
                <a:latin typeface="+mj-lt"/>
                <a:ea typeface="+mj-ea"/>
                <a:cs typeface="+mj-cs"/>
              </a:rPr>
            </a:br>
            <a:br>
              <a:rPr lang="en-US" sz="3100" kern="1200" dirty="0">
                <a:solidFill>
                  <a:srgbClr val="000000"/>
                </a:solidFill>
                <a:latin typeface="+mj-lt"/>
                <a:ea typeface="+mj-ea"/>
                <a:cs typeface="+mj-cs"/>
              </a:rPr>
            </a:br>
            <a:r>
              <a:rPr lang="en-US" sz="3100" kern="1200" dirty="0">
                <a:solidFill>
                  <a:srgbClr val="000000"/>
                </a:solidFill>
                <a:latin typeface="+mj-lt"/>
                <a:ea typeface="+mj-ea"/>
                <a:cs typeface="+mj-cs"/>
              </a:rPr>
              <a:t>This </a:t>
            </a:r>
            <a:r>
              <a:rPr lang="en-US" sz="3100" kern="1200" dirty="0" err="1">
                <a:solidFill>
                  <a:srgbClr val="000000"/>
                </a:solidFill>
                <a:latin typeface="+mj-lt"/>
                <a:ea typeface="+mj-ea"/>
                <a:cs typeface="+mj-cs"/>
              </a:rPr>
              <a:t>padlet</a:t>
            </a:r>
            <a:r>
              <a:rPr lang="en-US" sz="3100" kern="1200" dirty="0">
                <a:solidFill>
                  <a:srgbClr val="000000"/>
                </a:solidFill>
                <a:latin typeface="+mj-lt"/>
                <a:ea typeface="+mj-ea"/>
                <a:cs typeface="+mj-cs"/>
              </a:rPr>
              <a:t> has many resources that </a:t>
            </a:r>
            <a:r>
              <a:rPr lang="en-US" sz="3100" dirty="0">
                <a:solidFill>
                  <a:srgbClr val="000000"/>
                </a:solidFill>
              </a:rPr>
              <a:t>will</a:t>
            </a:r>
            <a:r>
              <a:rPr lang="en-US" sz="3100" kern="1200" dirty="0">
                <a:solidFill>
                  <a:srgbClr val="000000"/>
                </a:solidFill>
                <a:latin typeface="+mj-lt"/>
                <a:ea typeface="+mj-ea"/>
                <a:cs typeface="+mj-cs"/>
              </a:rPr>
              <a:t> be useful to you and your child.</a:t>
            </a:r>
            <a:br>
              <a:rPr lang="en-US" sz="3100" kern="1200" dirty="0">
                <a:solidFill>
                  <a:srgbClr val="000000"/>
                </a:solidFill>
                <a:latin typeface="+mj-lt"/>
                <a:ea typeface="+mj-ea"/>
                <a:cs typeface="+mj-cs"/>
              </a:rPr>
            </a:br>
            <a:br>
              <a:rPr lang="en-US" sz="3100" kern="1200" dirty="0">
                <a:solidFill>
                  <a:srgbClr val="000000"/>
                </a:solidFill>
                <a:latin typeface="+mj-lt"/>
                <a:ea typeface="+mj-ea"/>
                <a:cs typeface="+mj-cs"/>
              </a:rPr>
            </a:br>
            <a:r>
              <a:rPr lang="en-US" sz="3100" kern="1200" dirty="0">
                <a:solidFill>
                  <a:srgbClr val="000000"/>
                </a:solidFill>
                <a:latin typeface="+mj-lt"/>
                <a:ea typeface="+mj-ea"/>
                <a:cs typeface="+mj-cs"/>
              </a:rPr>
              <a:t>Please find the link below</a:t>
            </a:r>
            <a:r>
              <a:rPr lang="en-US" sz="4100" kern="1200" dirty="0">
                <a:solidFill>
                  <a:srgbClr val="000000"/>
                </a:solidFill>
                <a:latin typeface="+mj-lt"/>
                <a:ea typeface="+mj-ea"/>
                <a:cs typeface="+mj-cs"/>
              </a:rPr>
              <a:t>,</a:t>
            </a:r>
            <a:br>
              <a:rPr lang="en-US" sz="4100" kern="1200" dirty="0">
                <a:solidFill>
                  <a:srgbClr val="000000"/>
                </a:solidFill>
                <a:latin typeface="+mj-lt"/>
                <a:ea typeface="+mj-ea"/>
                <a:cs typeface="+mj-cs"/>
              </a:rPr>
            </a:br>
            <a:br>
              <a:rPr lang="en-US" sz="4100" kern="1200" dirty="0">
                <a:solidFill>
                  <a:srgbClr val="000000"/>
                </a:solidFill>
                <a:latin typeface="+mj-lt"/>
                <a:ea typeface="+mj-ea"/>
                <a:cs typeface="+mj-cs"/>
              </a:rPr>
            </a:br>
            <a:r>
              <a:rPr lang="en-GB" sz="4900" u="sng" dirty="0">
                <a:solidFill>
                  <a:srgbClr val="0000FF"/>
                </a:solidFill>
                <a:effectLst/>
                <a:latin typeface="Calibri" panose="020F0502020204030204" pitchFamily="34" charset="0"/>
                <a:ea typeface="Calibri" panose="020F0502020204030204" pitchFamily="34" charset="0"/>
                <a:hlinkClick r:id="rId4"/>
              </a:rPr>
              <a:t>https://padlet.com/ddlseffen253/aqjgzhvunic0gfqz</a:t>
            </a:r>
            <a:r>
              <a:rPr lang="en-GB" sz="4900" dirty="0">
                <a:effectLst/>
                <a:latin typeface="Calibri" panose="020F0502020204030204" pitchFamily="34" charset="0"/>
                <a:ea typeface="Calibri" panose="020F0502020204030204" pitchFamily="34" charset="0"/>
              </a:rPr>
              <a:t> </a:t>
            </a:r>
            <a:br>
              <a:rPr lang="en-GB" sz="1800" dirty="0">
                <a:effectLst/>
                <a:latin typeface="Calibri" panose="020F0502020204030204" pitchFamily="34" charset="0"/>
                <a:ea typeface="Calibri" panose="020F0502020204030204" pitchFamily="34" charset="0"/>
              </a:rPr>
            </a:br>
            <a:br>
              <a:rPr lang="en-US" sz="4100" kern="1200" dirty="0">
                <a:solidFill>
                  <a:srgbClr val="000000"/>
                </a:solidFill>
                <a:latin typeface="+mj-lt"/>
                <a:ea typeface="+mj-ea"/>
                <a:cs typeface="+mj-cs"/>
              </a:rPr>
            </a:br>
            <a:br>
              <a:rPr lang="en-US" sz="4100" kern="1200" dirty="0">
                <a:solidFill>
                  <a:srgbClr val="000000"/>
                </a:solidFill>
                <a:latin typeface="+mj-lt"/>
                <a:ea typeface="+mj-ea"/>
                <a:cs typeface="+mj-cs"/>
              </a:rPr>
            </a:br>
            <a:br>
              <a:rPr lang="en-US" sz="4100" kern="1200" dirty="0">
                <a:solidFill>
                  <a:srgbClr val="000000"/>
                </a:solidFill>
                <a:latin typeface="+mj-lt"/>
                <a:ea typeface="+mj-ea"/>
                <a:cs typeface="+mj-cs"/>
              </a:rPr>
            </a:br>
            <a:br>
              <a:rPr lang="en-US" sz="4100" kern="1200" dirty="0">
                <a:solidFill>
                  <a:srgbClr val="000000"/>
                </a:solidFill>
                <a:latin typeface="+mj-lt"/>
                <a:ea typeface="+mj-ea"/>
                <a:cs typeface="+mj-cs"/>
              </a:rPr>
            </a:br>
            <a:endParaRPr lang="en-US" sz="4100" kern="1200" dirty="0">
              <a:solidFill>
                <a:srgbClr val="000000"/>
              </a:solidFill>
              <a:latin typeface="+mj-lt"/>
              <a:ea typeface="+mj-ea"/>
              <a:cs typeface="+mj-cs"/>
            </a:endParaRPr>
          </a:p>
        </p:txBody>
      </p:sp>
    </p:spTree>
    <p:extLst>
      <p:ext uri="{BB962C8B-B14F-4D97-AF65-F5344CB8AC3E}">
        <p14:creationId xmlns:p14="http://schemas.microsoft.com/office/powerpoint/2010/main" val="2896389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5555856-9970-4BC3-9AA9-6A917F53AF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421721"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7F487851-BFAF-46D8-A1ED-50CAD6E46F5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18405222-318E-48DA-A55B-27B7AF201855}"/>
              </a:ext>
            </a:extLst>
          </p:cNvPr>
          <p:cNvSpPr>
            <a:spLocks noGrp="1"/>
          </p:cNvSpPr>
          <p:nvPr>
            <p:ph type="title"/>
          </p:nvPr>
        </p:nvSpPr>
        <p:spPr>
          <a:xfrm>
            <a:off x="6210795" y="760020"/>
            <a:ext cx="5640735" cy="5925787"/>
          </a:xfrm>
        </p:spPr>
        <p:txBody>
          <a:bodyPr vert="horz" lIns="91440" tIns="45720" rIns="91440" bIns="45720" rtlCol="0" anchor="t">
            <a:normAutofit fontScale="90000"/>
          </a:bodyPr>
          <a:lstStyle/>
          <a:p>
            <a:r>
              <a:rPr lang="en-US" sz="2800" dirty="0" err="1">
                <a:solidFill>
                  <a:srgbClr val="000000"/>
                </a:solidFill>
              </a:rPr>
              <a:t>Braeview</a:t>
            </a:r>
            <a:r>
              <a:rPr lang="en-US" sz="2800" dirty="0">
                <a:solidFill>
                  <a:srgbClr val="000000"/>
                </a:solidFill>
              </a:rPr>
              <a:t> Academy aims to support the Health and Wellbeing of our whole school community.</a:t>
            </a:r>
            <a:br>
              <a:rPr lang="en-US" sz="2800" dirty="0">
                <a:solidFill>
                  <a:srgbClr val="000000"/>
                </a:solidFill>
              </a:rPr>
            </a:br>
            <a:r>
              <a:rPr lang="en-US" sz="2800" dirty="0">
                <a:solidFill>
                  <a:srgbClr val="000000"/>
                </a:solidFill>
              </a:rPr>
              <a:t> </a:t>
            </a:r>
            <a:br>
              <a:rPr lang="en-US" sz="2800" dirty="0">
                <a:solidFill>
                  <a:srgbClr val="000000"/>
                </a:solidFill>
              </a:rPr>
            </a:br>
            <a:r>
              <a:rPr lang="en-US" sz="2800" dirty="0">
                <a:solidFill>
                  <a:srgbClr val="000000"/>
                </a:solidFill>
              </a:rPr>
              <a:t>Your feedback from surveys and discussion will highlight our strengths</a:t>
            </a:r>
            <a:br>
              <a:rPr lang="en-US" sz="2800" dirty="0">
                <a:solidFill>
                  <a:srgbClr val="000000"/>
                </a:solidFill>
              </a:rPr>
            </a:br>
            <a:br>
              <a:rPr lang="en-US" sz="2800" dirty="0">
                <a:solidFill>
                  <a:srgbClr val="000000"/>
                </a:solidFill>
              </a:rPr>
            </a:br>
            <a:r>
              <a:rPr lang="en-US" sz="2800" dirty="0">
                <a:solidFill>
                  <a:srgbClr val="000000"/>
                </a:solidFill>
              </a:rPr>
              <a:t>Your feedback will also highlight where there are areas for improvement.</a:t>
            </a:r>
            <a:br>
              <a:rPr lang="en-US" sz="2800" dirty="0">
                <a:solidFill>
                  <a:srgbClr val="000000"/>
                </a:solidFill>
              </a:rPr>
            </a:br>
            <a:br>
              <a:rPr lang="en-US" sz="2800" dirty="0">
                <a:solidFill>
                  <a:srgbClr val="000000"/>
                </a:solidFill>
              </a:rPr>
            </a:br>
            <a:br>
              <a:rPr lang="en-US" sz="2800" dirty="0">
                <a:solidFill>
                  <a:srgbClr val="000000"/>
                </a:solidFill>
              </a:rPr>
            </a:br>
            <a:r>
              <a:rPr lang="en-US" sz="2800" dirty="0">
                <a:solidFill>
                  <a:srgbClr val="000000"/>
                </a:solidFill>
              </a:rPr>
              <a:t>Thank you for getting involved</a:t>
            </a:r>
            <a:br>
              <a:rPr lang="en-US" sz="2800" dirty="0">
                <a:solidFill>
                  <a:srgbClr val="000000"/>
                </a:solidFill>
              </a:rPr>
            </a:br>
            <a:br>
              <a:rPr lang="en-US" sz="2800" dirty="0">
                <a:solidFill>
                  <a:srgbClr val="000000"/>
                </a:solidFill>
              </a:rPr>
            </a:br>
            <a:r>
              <a:rPr lang="en-US" sz="2800" dirty="0">
                <a:solidFill>
                  <a:srgbClr val="000000"/>
                </a:solidFill>
              </a:rPr>
              <a:t>Your way of influencing school policy and procedure is to join the Parent Council.</a:t>
            </a:r>
            <a:br>
              <a:rPr lang="en-US" sz="2800" dirty="0">
                <a:solidFill>
                  <a:srgbClr val="000000"/>
                </a:solidFill>
              </a:rPr>
            </a:br>
            <a:r>
              <a:rPr lang="en-US" sz="2800" dirty="0">
                <a:solidFill>
                  <a:srgbClr val="000000"/>
                </a:solidFill>
              </a:rPr>
              <a:t>Please look out for communication from the school about this.</a:t>
            </a:r>
            <a:br>
              <a:rPr lang="en-US" sz="2800" dirty="0">
                <a:solidFill>
                  <a:srgbClr val="000000"/>
                </a:solidFill>
              </a:rPr>
            </a:br>
            <a:endParaRPr lang="en-US" sz="2800" kern="1200" dirty="0">
              <a:solidFill>
                <a:srgbClr val="000000"/>
              </a:solidFill>
              <a:latin typeface="+mj-lt"/>
              <a:ea typeface="+mj-ea"/>
              <a:cs typeface="+mj-cs"/>
            </a:endParaRPr>
          </a:p>
        </p:txBody>
      </p:sp>
      <p:sp>
        <p:nvSpPr>
          <p:cNvPr id="14" name="Freeform 50">
            <a:extLst>
              <a:ext uri="{FF2B5EF4-FFF2-40B4-BE49-F238E27FC236}">
                <a16:creationId xmlns:a16="http://schemas.microsoft.com/office/drawing/2014/main" id="{13722DD7-BA73-4776-93A3-94491FEF72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1159"/>
            <a:ext cx="5464879" cy="6276841"/>
          </a:xfrm>
          <a:custGeom>
            <a:avLst/>
            <a:gdLst>
              <a:gd name="connsiteX0" fmla="*/ 3299930 w 5464879"/>
              <a:gd name="connsiteY0" fmla="*/ 0 h 6276841"/>
              <a:gd name="connsiteX1" fmla="*/ 5398992 w 5464879"/>
              <a:gd name="connsiteY1" fmla="*/ 753544 h 6276841"/>
              <a:gd name="connsiteX2" fmla="*/ 5464879 w 5464879"/>
              <a:gd name="connsiteY2" fmla="*/ 813426 h 6276841"/>
              <a:gd name="connsiteX3" fmla="*/ 5464879 w 5464879"/>
              <a:gd name="connsiteY3" fmla="*/ 5786434 h 6276841"/>
              <a:gd name="connsiteX4" fmla="*/ 5398992 w 5464879"/>
              <a:gd name="connsiteY4" fmla="*/ 5846317 h 6276841"/>
              <a:gd name="connsiteX5" fmla="*/ 4872873 w 5464879"/>
              <a:gd name="connsiteY5" fmla="*/ 6201577 h 6276841"/>
              <a:gd name="connsiteX6" fmla="*/ 4716632 w 5464879"/>
              <a:gd name="connsiteY6" fmla="*/ 6276841 h 6276841"/>
              <a:gd name="connsiteX7" fmla="*/ 1883227 w 5464879"/>
              <a:gd name="connsiteY7" fmla="*/ 6276841 h 6276841"/>
              <a:gd name="connsiteX8" fmla="*/ 1726987 w 5464879"/>
              <a:gd name="connsiteY8" fmla="*/ 6201577 h 6276841"/>
              <a:gd name="connsiteX9" fmla="*/ 0 w 5464879"/>
              <a:gd name="connsiteY9" fmla="*/ 3299930 h 6276841"/>
              <a:gd name="connsiteX10" fmla="*/ 3299930 w 5464879"/>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64879" h="6276841">
                <a:moveTo>
                  <a:pt x="3299930" y="0"/>
                </a:moveTo>
                <a:cubicBezTo>
                  <a:pt x="4097274" y="0"/>
                  <a:pt x="4828569" y="282789"/>
                  <a:pt x="5398992" y="753544"/>
                </a:cubicBezTo>
                <a:lnTo>
                  <a:pt x="5464879" y="813426"/>
                </a:lnTo>
                <a:lnTo>
                  <a:pt x="5464879" y="5786434"/>
                </a:lnTo>
                <a:lnTo>
                  <a:pt x="5398992" y="5846317"/>
                </a:lnTo>
                <a:cubicBezTo>
                  <a:pt x="5236014" y="5980818"/>
                  <a:pt x="5059904" y="6099975"/>
                  <a:pt x="4872873" y="6201577"/>
                </a:cubicBezTo>
                <a:lnTo>
                  <a:pt x="4716632" y="6276841"/>
                </a:lnTo>
                <a:lnTo>
                  <a:pt x="1883227" y="6276841"/>
                </a:lnTo>
                <a:lnTo>
                  <a:pt x="1726987" y="6201577"/>
                </a:lnTo>
                <a:cubicBezTo>
                  <a:pt x="698316" y="5642769"/>
                  <a:pt x="0" y="4552900"/>
                  <a:pt x="0" y="3299930"/>
                </a:cubicBezTo>
                <a:cubicBezTo>
                  <a:pt x="0" y="1477429"/>
                  <a:pt x="1477429" y="0"/>
                  <a:pt x="3299930"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Graphic 6" descr="Apple">
            <a:extLst>
              <a:ext uri="{FF2B5EF4-FFF2-40B4-BE49-F238E27FC236}">
                <a16:creationId xmlns:a16="http://schemas.microsoft.com/office/drawing/2014/main" id="{F5681A68-6073-4D38-BD9F-F31DFA14270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spTree>
    <p:extLst>
      <p:ext uri="{BB962C8B-B14F-4D97-AF65-F5344CB8AC3E}">
        <p14:creationId xmlns:p14="http://schemas.microsoft.com/office/powerpoint/2010/main" val="39756280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289</TotalTime>
  <Words>246</Words>
  <Application>Microsoft Office PowerPoint</Application>
  <PresentationFormat>Widescreen</PresentationFormat>
  <Paragraphs>18</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Braeview Academy Health and Wellbeing Thematic Review</vt:lpstr>
      <vt:lpstr>How will you be involved in our  Thematic Review</vt:lpstr>
      <vt:lpstr>Braeview Academy has recently created a Health and Wellbeing padlet for parents and carers.  This padlet has many resources that will be useful to you and your child.  Please find the link below,  https://padlet.com/ddlseffen253/aqjgzhvunic0gfqz      </vt:lpstr>
      <vt:lpstr>Braeview Academy aims to support the Health and Wellbeing of our whole school community.   Your feedback from surveys and discussion will highlight our strengths  Your feedback will also highlight where there are areas for improvement.   Thank you for getting involved  Your way of influencing school policy and procedure is to join the Parent Council. Please look out for communication from the school about this.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Thematic Review</dc:title>
  <dc:creator>Fiona Mcpherson</dc:creator>
  <cp:lastModifiedBy>Hannah Henderson</cp:lastModifiedBy>
  <cp:revision>13</cp:revision>
  <dcterms:created xsi:type="dcterms:W3CDTF">2020-12-08T10:28:26Z</dcterms:created>
  <dcterms:modified xsi:type="dcterms:W3CDTF">2021-09-21T11:41:11Z</dcterms:modified>
</cp:coreProperties>
</file>